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98" r:id="rId5"/>
    <p:sldId id="308" r:id="rId6"/>
    <p:sldId id="300" r:id="rId7"/>
    <p:sldId id="299" r:id="rId8"/>
    <p:sldId id="301" r:id="rId9"/>
    <p:sldId id="305" r:id="rId10"/>
    <p:sldId id="311" r:id="rId11"/>
    <p:sldId id="302" r:id="rId12"/>
    <p:sldId id="310" r:id="rId13"/>
    <p:sldId id="312" r:id="rId14"/>
    <p:sldId id="303" r:id="rId15"/>
    <p:sldId id="304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280"/>
    <a:srgbClr val="6C5B7B"/>
    <a:srgbClr val="355C7D"/>
    <a:srgbClr val="F8B195"/>
    <a:srgbClr val="C06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66" autoAdjust="0"/>
    <p:restoredTop sz="96429" autoAdjust="0"/>
  </p:normalViewPr>
  <p:slideViewPr>
    <p:cSldViewPr snapToGrid="0">
      <p:cViewPr varScale="1">
        <p:scale>
          <a:sx n="112" d="100"/>
          <a:sy n="112" d="100"/>
        </p:scale>
        <p:origin x="78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-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7A08F-6171-4DF4-ABCE-E534C34CC8D8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B3355-874C-454C-BAF1-4006A4C90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29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4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217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96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23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85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26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5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09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82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63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28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57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B3355-874C-454C-BAF1-4006A4C90B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0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43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6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23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6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14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11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1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9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18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8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59B9F-ED99-43DD-A96B-36EF8EBB65E7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995A-B79B-45E2-A9D5-0324FC73C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7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10" Type="http://schemas.openxmlformats.org/officeDocument/2006/relationships/image" Target="../media/image84.jpg"/><Relationship Id="rId4" Type="http://schemas.openxmlformats.org/officeDocument/2006/relationships/image" Target="../media/image78.jpg"/><Relationship Id="rId9" Type="http://schemas.openxmlformats.org/officeDocument/2006/relationships/image" Target="../media/image8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e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47241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6974" y="2200839"/>
            <a:ext cx="6073673" cy="2456320"/>
          </a:xfrm>
          <a:prstGeom prst="rect">
            <a:avLst/>
          </a:prstGeom>
          <a:noFill/>
          <a:ln w="38100">
            <a:solidFill>
              <a:srgbClr val="F67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21449" y="2526293"/>
            <a:ext cx="5344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 smtClean="0">
                <a:solidFill>
                  <a:schemeClr val="bg1"/>
                </a:solidFill>
                <a:latin typeface="+mj-ea"/>
                <a:ea typeface="+mj-ea"/>
              </a:rPr>
              <a:t>투리디</a:t>
            </a:r>
            <a:r>
              <a:rPr lang="ko-KR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 팀</a:t>
            </a:r>
            <a:endParaRPr lang="en-US" altLang="ko-KR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+mj-ea"/>
                <a:ea typeface="+mj-ea"/>
              </a:rPr>
              <a:t>원화 디자인 자료 조사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56798" y="3853335"/>
            <a:ext cx="34740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원화 담당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김지민</a:t>
            </a:r>
            <a:endParaRPr lang="en-US" altLang="ko-KR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strike="sngStrike" dirty="0" smtClean="0">
                <a:solidFill>
                  <a:schemeClr val="bg1"/>
                </a:solidFill>
                <a:latin typeface="+mj-ea"/>
                <a:ea typeface="+mj-ea"/>
              </a:rPr>
              <a:t>((</a:t>
            </a:r>
            <a:r>
              <a:rPr lang="ko-KR" altLang="en-US" sz="1400" b="1" strike="sngStrike" dirty="0" smtClean="0">
                <a:solidFill>
                  <a:schemeClr val="bg1"/>
                </a:solidFill>
                <a:latin typeface="+mj-ea"/>
                <a:ea typeface="+mj-ea"/>
              </a:rPr>
              <a:t>사심을 담아 신나게 찾았습니다</a:t>
            </a:r>
            <a:r>
              <a:rPr lang="en-US" altLang="ko-KR" sz="1400" b="1" strike="sngStrike" dirty="0" smtClean="0">
                <a:solidFill>
                  <a:schemeClr val="bg1"/>
                </a:solidFill>
                <a:latin typeface="+mj-ea"/>
                <a:ea typeface="+mj-ea"/>
              </a:rPr>
              <a:t>…..^^))</a:t>
            </a:r>
            <a:endParaRPr lang="ko-KR" altLang="en-US" sz="1400" b="1" strike="sng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7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69" y="257211"/>
            <a:ext cx="2461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bg1"/>
                </a:solidFill>
                <a:latin typeface="+mj-ea"/>
                <a:ea typeface="+mj-ea"/>
              </a:rPr>
              <a:t>캐릭터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변신 자료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 r="1939" b="5717"/>
          <a:stretch/>
        </p:blipFill>
        <p:spPr>
          <a:xfrm>
            <a:off x="2654591" y="768162"/>
            <a:ext cx="2628208" cy="29312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1" y="909781"/>
            <a:ext cx="2127485" cy="38799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6302" r="15314"/>
          <a:stretch/>
        </p:blipFill>
        <p:spPr>
          <a:xfrm>
            <a:off x="7571904" y="287989"/>
            <a:ext cx="1862983" cy="34143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6" t="18538"/>
          <a:stretch/>
        </p:blipFill>
        <p:spPr>
          <a:xfrm>
            <a:off x="5493534" y="304694"/>
            <a:ext cx="1948440" cy="3038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90" y="3921111"/>
            <a:ext cx="2085128" cy="27801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654" y="287989"/>
            <a:ext cx="2282995" cy="33742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25" y="3790936"/>
            <a:ext cx="1915968" cy="28854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" t="12238" r="14177" b="37899"/>
          <a:stretch/>
        </p:blipFill>
        <p:spPr>
          <a:xfrm>
            <a:off x="6669500" y="4030434"/>
            <a:ext cx="3068876" cy="26459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6" t="12133"/>
          <a:stretch/>
        </p:blipFill>
        <p:spPr>
          <a:xfrm>
            <a:off x="9895561" y="3790935"/>
            <a:ext cx="1716065" cy="29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2214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배경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통로 복도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231" y="5855706"/>
            <a:ext cx="11553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객실 방들이 있는 열차 통로 복도라고 생각하면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될거같습니다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!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클래식한 분위기 위주로 골라왔습니다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사진을 보면 복도가 좀 좁다는 느낌을 받는데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오히려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넓히는것보다는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꽃병등을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놓을 위치만 조금 더 확보하고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저런 좁은 느낌도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괜찮을거같다는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생각이 들어요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!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복도는 조금 좁은 느낌인데 객실 내부는 그와 반대로 넓어서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통로복도와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대비되는 느낌으로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53" y="881300"/>
            <a:ext cx="3060993" cy="45867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52" y="881300"/>
            <a:ext cx="3453211" cy="4604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69" y="881299"/>
            <a:ext cx="3100134" cy="46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5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290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배경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객실 내부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꿈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o)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1" y="987808"/>
            <a:ext cx="3268498" cy="18370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26" y="865830"/>
            <a:ext cx="3752951" cy="2089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14" y="883049"/>
            <a:ext cx="3963332" cy="20565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4" y="3117637"/>
            <a:ext cx="3776128" cy="19300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42" y="3194999"/>
            <a:ext cx="2895658" cy="20433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9231" y="5855706"/>
            <a:ext cx="11553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일반 객실 상태가 아닌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꿈에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들어왔을때의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즉 열린 맵 상태의 배경 자료입니다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숲이 먼저 떠올랐는데 평범한 숲이 아닌 좀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판타지스럽고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알록달록하고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동화느낌이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나는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?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정말 꿈속에서만 볼 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있을것같은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그런 숲 느낌의 위주로 모아왔습니다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93" y="3194999"/>
            <a:ext cx="4524883" cy="20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290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배경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객실 내부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꿈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o)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9" y="940969"/>
            <a:ext cx="2048449" cy="33414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56" y="4392537"/>
            <a:ext cx="4764774" cy="21449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742" y="4593290"/>
            <a:ext cx="2745455" cy="19276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9" y="4392537"/>
            <a:ext cx="3953522" cy="21449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26" y="185871"/>
            <a:ext cx="2263203" cy="40207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40" y="1001474"/>
            <a:ext cx="2171076" cy="32204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90" y="287989"/>
            <a:ext cx="2391920" cy="39186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57" y="287989"/>
            <a:ext cx="2442138" cy="39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2880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배경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객실 내부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꿈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x)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231" y="5671040"/>
            <a:ext cx="11553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그냥 객실일 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꿈속이 아닌 상태의 방들 자료입니다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큰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소파랑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테이블만 있는 작은 방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침대도 같이 있는 큰 방 입니다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!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근데 실제 열차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객실내부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사진들이 보니까 생각보다 좁은 느낌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…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이더라구요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인게임에서는 방의 크기를 더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넓게하고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일부러 여백을 크게 두는게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좋을거같아요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통로복도에서 언급한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복도와는 넓은 느낌으로 대비 되는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..!</a:t>
            </a:r>
          </a:p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객실자료는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좀 더 넓은 객실들 위주로 계속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찾아보겠습니당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ㅠㅠ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!!!!!!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05" y="404703"/>
            <a:ext cx="3841934" cy="25521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6" y="1182085"/>
            <a:ext cx="2693773" cy="40406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3157975"/>
            <a:ext cx="3560036" cy="23733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4" y="1037665"/>
            <a:ext cx="3704035" cy="41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+mj-ea"/>
                <a:ea typeface="+mj-ea"/>
              </a:rPr>
              <a:t>크리쳐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231" y="5855706"/>
            <a:ext cx="1155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프로토때는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매우 간단한 디자인의 몬스터로 하는게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나을거같다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생각해서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우선 실루엣이 동글동글한 모양 위주의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크리쳐들로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찾았습니다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~~!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63" y="1391990"/>
            <a:ext cx="2198837" cy="2198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4" t="12801" r="18047"/>
          <a:stretch/>
        </p:blipFill>
        <p:spPr>
          <a:xfrm>
            <a:off x="3439674" y="2666288"/>
            <a:ext cx="3530573" cy="22838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481" y="307839"/>
            <a:ext cx="3721830" cy="20935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3" t="1380" r="23333" b="56143"/>
          <a:stretch/>
        </p:blipFill>
        <p:spPr>
          <a:xfrm>
            <a:off x="10388015" y="4317730"/>
            <a:ext cx="1882331" cy="12647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99" y="2666288"/>
            <a:ext cx="1526343" cy="30526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52" y="244300"/>
            <a:ext cx="2344241" cy="2177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67" y="3766902"/>
            <a:ext cx="1412631" cy="19010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3" y="1298827"/>
            <a:ext cx="3098978" cy="41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24084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3899" y="2743110"/>
            <a:ext cx="4804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7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56974" y="2200839"/>
            <a:ext cx="6073673" cy="2456320"/>
          </a:xfrm>
          <a:prstGeom prst="rect">
            <a:avLst/>
          </a:prstGeom>
          <a:noFill/>
          <a:ln w="38100">
            <a:solidFill>
              <a:srgbClr val="F67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794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5089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6873" y="1055065"/>
            <a:ext cx="1755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4648" y="23827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캐릭터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24648" y="3320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배경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24648" y="42976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크리쳐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다이아몬드 1"/>
          <p:cNvSpPr/>
          <p:nvPr/>
        </p:nvSpPr>
        <p:spPr>
          <a:xfrm>
            <a:off x="4966681" y="2201484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35"/>
          <p:cNvSpPr/>
          <p:nvPr/>
        </p:nvSpPr>
        <p:spPr>
          <a:xfrm rot="10800000">
            <a:off x="11567828" y="0"/>
            <a:ext cx="624172" cy="642483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66622" y="2343103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다이아몬드 33"/>
          <p:cNvSpPr/>
          <p:nvPr/>
        </p:nvSpPr>
        <p:spPr>
          <a:xfrm>
            <a:off x="4966681" y="3193829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66622" y="332769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다이아몬드 36"/>
          <p:cNvSpPr/>
          <p:nvPr/>
        </p:nvSpPr>
        <p:spPr>
          <a:xfrm>
            <a:off x="4966681" y="4150758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066622" y="4306041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25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캐릭터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외형 설정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4570" y="5855706"/>
            <a:ext cx="9966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은발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백발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장발의 미소녀 캐릭터</a:t>
            </a:r>
            <a:endParaRPr lang="en-US" altLang="ko-KR" sz="1400" b="1" dirty="0" smtClean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은발장발하면 보통 순수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신비로운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느낌이라던가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수수한 느낌을 주는데 이걸 잘 살려서 디자인 한다면 게임의 컨셉과</a:t>
            </a:r>
            <a:endParaRPr lang="en-US" altLang="ko-KR" sz="1400" b="1" dirty="0" smtClean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꽤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어울리는 캐릭터가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나올거같아용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^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ㅁ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^~!!</a:t>
            </a:r>
            <a:endParaRPr lang="en-US" altLang="ko-KR" sz="1400" b="1" dirty="0" smtClean="0">
              <a:solidFill>
                <a:srgbClr val="6C5B7B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9" y="1241670"/>
            <a:ext cx="2274515" cy="38271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82" y="1241670"/>
            <a:ext cx="2196320" cy="38088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38" y="361623"/>
            <a:ext cx="2330481" cy="31592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76" y="2603287"/>
            <a:ext cx="3082415" cy="3823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030" y="1702671"/>
            <a:ext cx="2999542" cy="33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캐릭터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평상복 자료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5738" y="5873123"/>
            <a:ext cx="10484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의상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꿈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객실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에 들어가기 전 복도에 있는 상태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) –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교복으로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생각중인데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그중에서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세라복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느낌이 드는 디자인이 아무래도 열차의 분위기와 좀 더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어울릴거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같고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다른 교복디자인보다 깔끔하면서도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이쁜디자인이라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생각해 그 위주로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찾아보았습니당</a:t>
            </a:r>
            <a:endParaRPr lang="en-US" altLang="ko-KR" sz="1400" b="1" dirty="0" smtClean="0">
              <a:solidFill>
                <a:srgbClr val="6C5B7B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4" t="14332" r="28368" b="-10"/>
          <a:stretch/>
        </p:blipFill>
        <p:spPr>
          <a:xfrm>
            <a:off x="3597103" y="1245122"/>
            <a:ext cx="2526159" cy="43098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t="27006" r="21747" b="141"/>
          <a:stretch/>
        </p:blipFill>
        <p:spPr>
          <a:xfrm>
            <a:off x="6325117" y="436588"/>
            <a:ext cx="2118129" cy="2369749"/>
          </a:xfrm>
          <a:prstGeom prst="rect">
            <a:avLst/>
          </a:prstGeom>
        </p:spPr>
      </p:pic>
      <p:pic>
        <p:nvPicPr>
          <p:cNvPr id="22" name="Picture 2" descr="æ°´ææ taobao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62" y="436588"/>
            <a:ext cx="2369749" cy="236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17" y="2965391"/>
            <a:ext cx="2324497" cy="25896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0" t="43115" r="3683" b="7415"/>
          <a:stretch/>
        </p:blipFill>
        <p:spPr>
          <a:xfrm>
            <a:off x="8851469" y="2965391"/>
            <a:ext cx="2512463" cy="26179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7" y="1230718"/>
            <a:ext cx="2885478" cy="43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1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캐릭터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평상복 자료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0" y="1218164"/>
            <a:ext cx="2533098" cy="48101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34" y="1218164"/>
            <a:ext cx="3304442" cy="48101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13" y="1218884"/>
            <a:ext cx="1603157" cy="48094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t="7851" r="5577" b="5421"/>
          <a:stretch/>
        </p:blipFill>
        <p:spPr>
          <a:xfrm>
            <a:off x="8674740" y="1225181"/>
            <a:ext cx="3025161" cy="47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9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2611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캐릭터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평상복 자료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Picture 10" descr="æ°´ææ taobao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6" r="58106" b="36108"/>
          <a:stretch/>
        </p:blipFill>
        <p:spPr bwMode="auto">
          <a:xfrm>
            <a:off x="215807" y="924292"/>
            <a:ext cx="1989955" cy="239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ho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t="31757" r="4705" b="26710"/>
          <a:stretch/>
        </p:blipFill>
        <p:spPr bwMode="auto">
          <a:xfrm>
            <a:off x="5092188" y="4148199"/>
            <a:ext cx="2666147" cy="237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6898" r="14300" b="192"/>
          <a:stretch/>
        </p:blipFill>
        <p:spPr>
          <a:xfrm>
            <a:off x="5010019" y="288173"/>
            <a:ext cx="2075202" cy="36661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6" t="24797" r="18515" b="3427"/>
          <a:stretch/>
        </p:blipFill>
        <p:spPr>
          <a:xfrm>
            <a:off x="215807" y="3474289"/>
            <a:ext cx="2010397" cy="30797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8442" b="1030"/>
          <a:stretch/>
        </p:blipFill>
        <p:spPr>
          <a:xfrm>
            <a:off x="2620184" y="3790903"/>
            <a:ext cx="2271996" cy="27621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71" y="1092892"/>
            <a:ext cx="2393109" cy="2393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53" y="287989"/>
            <a:ext cx="1864723" cy="2949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" r="3880" b="9313"/>
          <a:stretch/>
        </p:blipFill>
        <p:spPr>
          <a:xfrm>
            <a:off x="9346208" y="287989"/>
            <a:ext cx="2220968" cy="29097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9"/>
          <a:stretch/>
        </p:blipFill>
        <p:spPr>
          <a:xfrm>
            <a:off x="7870677" y="3534431"/>
            <a:ext cx="2101850" cy="30655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752" y="3277312"/>
            <a:ext cx="1190653" cy="33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70" y="257211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캐릭터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평상복 자료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3954" y="6142139"/>
            <a:ext cx="1038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꼭 교복이 아닌 이런 심플한 디자인의 원피스도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괜찮을거같다는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생각도 들어서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….!!!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추가로 몇 개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넣어용</a:t>
            </a:r>
            <a:endParaRPr lang="en-US" altLang="ko-KR" sz="1400" b="1" dirty="0" smtClean="0">
              <a:solidFill>
                <a:srgbClr val="6C5B7B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3" t="24746" r="16444" b="3111"/>
          <a:stretch/>
        </p:blipFill>
        <p:spPr>
          <a:xfrm>
            <a:off x="1553817" y="3576279"/>
            <a:ext cx="1611718" cy="2347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0" t="67165" r="3471" b="1184"/>
          <a:stretch/>
        </p:blipFill>
        <p:spPr>
          <a:xfrm>
            <a:off x="6699415" y="921590"/>
            <a:ext cx="1835458" cy="25337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8" y="951140"/>
            <a:ext cx="1908990" cy="25437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t="4344" r="4599" b="4874"/>
          <a:stretch/>
        </p:blipFill>
        <p:spPr>
          <a:xfrm>
            <a:off x="8706485" y="465451"/>
            <a:ext cx="3043608" cy="302941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56" y="967544"/>
            <a:ext cx="1627881" cy="24418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92" y="921590"/>
            <a:ext cx="1624413" cy="24366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t="14679" r="6633" b="8716"/>
          <a:stretch/>
        </p:blipFill>
        <p:spPr>
          <a:xfrm>
            <a:off x="6311189" y="3615616"/>
            <a:ext cx="2089328" cy="236554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85" y="3666057"/>
            <a:ext cx="1727181" cy="230489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03" y="3530428"/>
            <a:ext cx="2450733" cy="24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69" y="257211"/>
            <a:ext cx="295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캐릭터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변신 자료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231" y="5855706"/>
            <a:ext cx="11553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객실에 들어가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변신하는건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아무래도 이번엔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플탑이다보니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평상복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+mj-ea"/>
              </a:rPr>
              <a:t>ver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캐릭터만 구현해도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충분할거같다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생각하지만</a:t>
            </a:r>
            <a:endParaRPr lang="en-US" altLang="ko-KR" sz="1400" b="1" dirty="0" smtClean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미리 몇 개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찾아뒀습니당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…!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변신버전이지만 너무 과하게 화려하고 부담스러운 느낌의 디자인보다는</a:t>
            </a:r>
            <a:endParaRPr lang="en-US" altLang="ko-KR" sz="1400" b="1" dirty="0" smtClean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과하지 않은 느낌의 드레스 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심플한 디자인의 원피스에서 좀 더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장식요소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망토라던가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케이프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왕리본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등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가 들어간 디자인들 위주로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</a:rPr>
              <a:t>!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" t="25403" r="52729" b="9528"/>
          <a:stretch/>
        </p:blipFill>
        <p:spPr>
          <a:xfrm>
            <a:off x="1469311" y="1247563"/>
            <a:ext cx="3127760" cy="4255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1247563"/>
            <a:ext cx="2830512" cy="42558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08" y="1247564"/>
            <a:ext cx="3023016" cy="42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3272" y="0"/>
            <a:ext cx="124025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569" y="257211"/>
            <a:ext cx="2461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bg1"/>
                </a:solidFill>
                <a:latin typeface="+mj-ea"/>
                <a:ea typeface="+mj-ea"/>
              </a:rPr>
              <a:t>캐릭터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변신 자료 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201598" y="146370"/>
            <a:ext cx="621792" cy="621792"/>
          </a:xfrm>
          <a:prstGeom prst="diamond">
            <a:avLst/>
          </a:prstGeom>
          <a:solidFill>
            <a:srgbClr val="F6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1539" y="28798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8" y="1376538"/>
            <a:ext cx="2600684" cy="37719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18" y="3262495"/>
            <a:ext cx="2011128" cy="2838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62" y="657321"/>
            <a:ext cx="2667954" cy="251157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 t="6356" r="-217" b="4922"/>
          <a:stretch/>
        </p:blipFill>
        <p:spPr>
          <a:xfrm>
            <a:off x="3033662" y="3239859"/>
            <a:ext cx="2494088" cy="32523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847" r="2022"/>
          <a:stretch/>
        </p:blipFill>
        <p:spPr>
          <a:xfrm>
            <a:off x="5788081" y="480349"/>
            <a:ext cx="1572511" cy="26432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72" y="480349"/>
            <a:ext cx="2014673" cy="268854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1" r="711"/>
          <a:stretch/>
        </p:blipFill>
        <p:spPr>
          <a:xfrm>
            <a:off x="9655009" y="480349"/>
            <a:ext cx="2019250" cy="285009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60" y="3506590"/>
            <a:ext cx="1847850" cy="24669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08" y="3506589"/>
            <a:ext cx="2606111" cy="260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410</Words>
  <Application>Microsoft Office PowerPoint</Application>
  <PresentationFormat>와이드스크린</PresentationFormat>
  <Paragraphs>72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artlifesame@naver.com</dc:creator>
  <cp:lastModifiedBy>Windows 사용자</cp:lastModifiedBy>
  <cp:revision>344</cp:revision>
  <dcterms:created xsi:type="dcterms:W3CDTF">2018-06-22T01:20:42Z</dcterms:created>
  <dcterms:modified xsi:type="dcterms:W3CDTF">2018-11-23T22:24:15Z</dcterms:modified>
</cp:coreProperties>
</file>